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6" r:id="rId6"/>
    <p:sldId id="262" r:id="rId7"/>
    <p:sldId id="257" r:id="rId8"/>
    <p:sldId id="265" r:id="rId9"/>
    <p:sldId id="267" r:id="rId10"/>
    <p:sldId id="268" r:id="rId11"/>
    <p:sldId id="269" r:id="rId12"/>
    <p:sldId id="270" r:id="rId13"/>
    <p:sldId id="271" r:id="rId14"/>
    <p:sldId id="286" r:id="rId15"/>
    <p:sldId id="282" r:id="rId16"/>
    <p:sldId id="292" r:id="rId17"/>
    <p:sldId id="275" r:id="rId18"/>
    <p:sldId id="260" r:id="rId19"/>
    <p:sldId id="283" r:id="rId20"/>
    <p:sldId id="276" r:id="rId21"/>
    <p:sldId id="291" r:id="rId22"/>
    <p:sldId id="295" r:id="rId23"/>
    <p:sldId id="277" r:id="rId24"/>
    <p:sldId id="272" r:id="rId25"/>
    <p:sldId id="263" r:id="rId26"/>
    <p:sldId id="278" r:id="rId27"/>
    <p:sldId id="279" r:id="rId28"/>
    <p:sldId id="280" r:id="rId29"/>
    <p:sldId id="281" r:id="rId30"/>
    <p:sldId id="264" r:id="rId31"/>
    <p:sldId id="296" r:id="rId32"/>
    <p:sldId id="285" r:id="rId33"/>
    <p:sldId id="287" r:id="rId34"/>
    <p:sldId id="288" r:id="rId35"/>
    <p:sldId id="273" r:id="rId36"/>
    <p:sldId id="293" r:id="rId37"/>
    <p:sldId id="289" r:id="rId38"/>
    <p:sldId id="294" r:id="rId39"/>
    <p:sldId id="284" r:id="rId40"/>
    <p:sldId id="2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E125-D9CD-654F-96EF-B42AD468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9B668-4F3B-AB43-87EF-8FF8A619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EBBC-2F4F-D149-90A9-CF555313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2CD19-9CA1-D046-A5B2-C5E0CF71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87B87-5EDA-B54D-8AAB-FBEE8B5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8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0BC8-86FF-D547-9C98-BA67CC9D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E9B7A-517F-D04C-988D-69718A2D1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A91B6-7EAE-F546-A7A9-C9CB379F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F099B-1677-104B-A373-F53F562F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340E9-5FBC-D94D-A33F-7D0D00DF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0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6574E6-43EB-CA48-8CF0-B8BA6D275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C95986-0681-3343-ACBC-06686940F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19F00-7490-6045-A3AA-D1458784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5F64-02AB-0E4C-A111-C534B1BBC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A588E-4EFC-EE4E-95FD-0032E9A9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2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7BAC-4CAC-2A4B-86AB-131FEC6E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26AF2-9BB9-8640-8BDD-61008707A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9B8AC-2213-DB45-84B4-0AAC6491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D43D-660C-5A41-B004-209CC274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43D39-E229-774B-8520-18E1B9A3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3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B2E7-B527-4141-B3B9-9EF698E4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64779F-48FC-D14B-BB15-6F48A52D5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ADFE2-7FD3-CE42-B5B1-34110D92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CA6CA-96B4-BC49-BB1C-6630897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418D0-833E-7744-9914-C898D6AE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ED2D-DA36-B84A-9E0C-29F149DD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2B497-1D99-0F4A-BE10-11B315643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9BEB2-4341-1347-B1B8-8E7966023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202DC6-5BD1-AC4F-A82C-90C0ACDAE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A834F-38F1-6F47-BC39-C20773A4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1658C-0BBC-8F45-8CC7-7C2918D0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1CBE-3290-D442-813A-50D3D16C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8DA7D-11D9-2449-A8A8-3E557B204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F76B0-26EF-D74C-A0A2-D05D5BD66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62B1A-FFC6-8E41-9BBC-C83A2259F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D1B0A0-8B57-3348-AA75-DE3A63785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0F957-E1E6-B74A-9889-8043BA0E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D157CE-2B43-1C47-BB62-D498A6DD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0CB174-2A28-6546-ADB9-DB8A6C30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4BA0-91F9-F74E-BD97-EE63038C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97E4B-F26C-B546-B015-AD1AD9FA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44B48A-15AD-474B-8CD8-E6F70543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719D87-4375-534B-890A-4D384201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84BCF-3F89-3B4D-98EC-5DE28AF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4865D-8A3A-824C-9E47-024E6D978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1737F-3D17-D644-BA72-756B0B66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6165-1C53-EC4B-A44E-60BC294E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0BBBA-1D72-CD43-B4BE-4283FB678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6F00F-FB4B-214F-863A-44D9FEF9A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D1217-F446-6B4D-87B4-57347E17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198E5-243A-CE4F-8ED2-4DA94A8BC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D13A7-2F30-C942-BDEF-319F0CAB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5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B5C-7785-2B43-A928-A265111F5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C31621-AC50-864F-8D3B-24655E350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50589-B6E3-7243-AAEC-C97EBADD7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AD1B5-B52F-834C-8E9C-644BAD1F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57DCF-1AEE-164B-BAEF-B67EDC63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FB47B-4BF0-0147-AEBA-A980DAF71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5C9037-5EFB-C445-B085-8A5552D1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697E9-1FAF-CD46-8460-2967BECBD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30D4F-B9B8-5347-B72E-728326E65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1095-F54F-3249-91C6-C8CA087FAEC8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D4D01-EF43-3E4F-BE8C-1E8BC4084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BB800-8B4A-074D-B039-DEAF5D4F7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E175-7B3F-7446-8E69-60462B351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3CBC2-F513-A04F-8F2F-9EB2329710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Motivational Quotes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40E9E-3462-994D-903C-4D2348F95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333" y="3509963"/>
            <a:ext cx="9144000" cy="1655762"/>
          </a:xfrm>
        </p:spPr>
        <p:txBody>
          <a:bodyPr/>
          <a:lstStyle/>
          <a:p>
            <a:r>
              <a:rPr lang="en-GB" dirty="0"/>
              <a:t>“You can do it Duffy moon!” – Mrs </a:t>
            </a:r>
            <a:r>
              <a:rPr lang="en-GB" dirty="0" err="1"/>
              <a:t>Boulton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EB9986F-FDCB-F344-A73A-35AE065D8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88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ADFA9C1-0430-A744-ACF6-8E9765E22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7" r="-1" b="2293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62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8B6D5A1-FEB7-9F42-9BA5-D1F40FFFB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166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02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8F8E89C-3FF3-D546-B450-341BB4AFE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0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3F9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85A164CE-F261-FF47-B608-2BAB673AD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4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0A5E54-220A-F041-BB85-9E56D1669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01" y="1123527"/>
            <a:ext cx="306219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76C579-6DD8-974C-94A5-5ED8E3E7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62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E87E47-026B-D94B-ADCD-70E236022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79" y="1176793"/>
            <a:ext cx="390915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9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B07F98-9A48-D14D-9BF7-D1E01820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67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919CC0-096D-3D40-B1DF-7DDEF76B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95" y="643467"/>
            <a:ext cx="55432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6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D4AC8D-AE16-E34D-8C91-D0F68F829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 r="-1" b="2538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1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59983B-09B2-4144-A032-E0704268E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85" y="643467"/>
            <a:ext cx="36908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0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22DFFD-8B6F-B74B-BC72-CCEBC84D8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63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78E815-4FD7-A745-B71F-86C639E90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4" y="643467"/>
            <a:ext cx="409473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901A053B-45DD-6742-8EE1-90A6D3921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1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CCA7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E04E995C-3950-D74B-B95C-3A1AA0188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7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A74EE5-BF3E-BA46-ADB3-F97294A48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3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81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CE5418A-3102-6B4C-8344-BBAFE5FFD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7" b="238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22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67836D91-9842-5243-AD67-F89D1834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27588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8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862B352-DEE4-6945-85E9-77222A574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5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023C56-A8E7-5241-B847-5AE48B36A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1" r="-1" b="169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5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3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B01653-BAC2-E442-88F2-862A5B37C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23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397A7E0-CB1A-6943-830A-F011B7567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5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DFDCD1D-9108-CF43-8632-CD06DA845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61" y="643467"/>
            <a:ext cx="472147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78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42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9A9318-CAC6-6A4A-A01D-EA7C19D9B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00" y="1176793"/>
            <a:ext cx="4216307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9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E030801-97DA-9E47-A4DB-0518F8EF3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97" y="643467"/>
            <a:ext cx="53900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2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721C481-B281-CF4F-A8CE-251045BE9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74" y="643467"/>
            <a:ext cx="44568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4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4FB0A7-8B60-4B4C-AB11-7AD53DBEEC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" r="-1" b="288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74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65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719F4C-A2C6-E043-889B-B0B428585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62" y="1176793"/>
            <a:ext cx="4068383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6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9186117-FA34-B64B-B944-1697DCDA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62" y="1176793"/>
            <a:ext cx="3026584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9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44972E7-1DC2-1F48-A67B-6795CABAF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21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B37074-7FAD-FD49-8FC7-43F1FF4F6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36" y="643467"/>
            <a:ext cx="39415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1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8D76C6-335D-0547-8B62-316C0A877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1B3ECC-5936-7546-8383-71F9B2491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" b="84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4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4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0E8659-BA72-9F45-AB03-B1027A541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0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3136DB1-1B13-C64C-92BA-2E91DC461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82" y="643467"/>
            <a:ext cx="38440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05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6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0409D0-BF7A-C241-A9E7-50A0529EA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32" y="643467"/>
            <a:ext cx="555713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8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FE9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3328F71A-B7FB-CF4D-BB26-E369AC1AB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EBE112F-4F95-D44D-B01B-0DB711813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40" y="643467"/>
            <a:ext cx="49443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19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Motivational Quotes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Motivational Quotes </dc:title>
  <dc:creator>Millie Cant</dc:creator>
  <cp:lastModifiedBy>Millie Cant</cp:lastModifiedBy>
  <cp:revision>1</cp:revision>
  <dcterms:created xsi:type="dcterms:W3CDTF">2021-01-07T22:13:25Z</dcterms:created>
  <dcterms:modified xsi:type="dcterms:W3CDTF">2021-01-07T22:51:42Z</dcterms:modified>
</cp:coreProperties>
</file>