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sldIdLst>
    <p:sldId id="256" r:id="rId5"/>
    <p:sldId id="257" r:id="rId6"/>
    <p:sldId id="258" r:id="rId7"/>
    <p:sldId id="266" r:id="rId8"/>
    <p:sldId id="259" r:id="rId9"/>
    <p:sldId id="265" r:id="rId10"/>
    <p:sldId id="264" r:id="rId11"/>
    <p:sldId id="269" r:id="rId12"/>
    <p:sldId id="260" r:id="rId13"/>
    <p:sldId id="263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f8yoFFdkcY" TargetMode="External"/><Relationship Id="rId7" Type="http://schemas.openxmlformats.org/officeDocument/2006/relationships/hyperlink" Target="https://www.youtube.com/watch?v=LY5Dp0s4IxI" TargetMode="External"/><Relationship Id="rId2" Type="http://schemas.openxmlformats.org/officeDocument/2006/relationships/hyperlink" Target="https://www.youtube.com/watch?v=3XVGDYuPay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foW2PKugyk" TargetMode="External"/><Relationship Id="rId5" Type="http://schemas.openxmlformats.org/officeDocument/2006/relationships/hyperlink" Target="https://www.youtube.com/watch?v=hUHgBg_t1Tw" TargetMode="External"/><Relationship Id="rId4" Type="http://schemas.openxmlformats.org/officeDocument/2006/relationships/hyperlink" Target="https://www.youtube.com/watch?v=Oa-xdUN3x0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HbW6OPEn6o" TargetMode="External"/><Relationship Id="rId3" Type="http://schemas.openxmlformats.org/officeDocument/2006/relationships/hyperlink" Target="https://www.youtube.com/watch?v=8AAmaSOSyIA" TargetMode="External"/><Relationship Id="rId7" Type="http://schemas.openxmlformats.org/officeDocument/2006/relationships/hyperlink" Target="https://www.youtube.com/watch?v=AssgMcBob5o" TargetMode="External"/><Relationship Id="rId2" Type="http://schemas.openxmlformats.org/officeDocument/2006/relationships/hyperlink" Target="https://www.youtube.com/watch?v=2pLT-olgUJ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JlFmxiL11s" TargetMode="External"/><Relationship Id="rId5" Type="http://schemas.openxmlformats.org/officeDocument/2006/relationships/hyperlink" Target="https://www.youtube.com/watch?v=-b2lNLq3EaA" TargetMode="External"/><Relationship Id="rId4" Type="http://schemas.openxmlformats.org/officeDocument/2006/relationships/hyperlink" Target="https://www.youtube.com/watch?v=cbCt69XAUK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6gZoAzAhCg" TargetMode="External"/><Relationship Id="rId2" Type="http://schemas.openxmlformats.org/officeDocument/2006/relationships/hyperlink" Target="https://www.youtube.com/watch?v=UBMk30rjy0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ItWltVZZmE" TargetMode="External"/><Relationship Id="rId5" Type="http://schemas.openxmlformats.org/officeDocument/2006/relationships/hyperlink" Target="https://www.youtube.com/watch?v=1skBf6h2ksI" TargetMode="External"/><Relationship Id="rId4" Type="http://schemas.openxmlformats.org/officeDocument/2006/relationships/hyperlink" Target="https://www.youtube.com/watch?v=Y2eOW7XYWx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0B5606-5530-7944-8DED-EF8B7C816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7143" b="85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172ED-113D-EC42-9D73-5C13B71EE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61504"/>
          </a:xfrm>
        </p:spPr>
        <p:txBody>
          <a:bodyPr>
            <a:normAutofit/>
          </a:bodyPr>
          <a:lstStyle/>
          <a:p>
            <a:r>
              <a:rPr lang="en-GB"/>
              <a:t>Home Workouts</a:t>
            </a:r>
            <a:endParaRPr lang="en-US" dirty="0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17932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8DCBC9-E0DE-46B3-8FAE-C5C151378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65285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775E2-B52D-C647-A397-BDB2A554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GB" dirty="0"/>
              <a:t>Importance of recovery: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976DE-8170-4C49-AD4F-9A5867E7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700" dirty="0"/>
              <a:t>Stretching: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700" dirty="0"/>
              <a:t>Use a foam roller or lacrosse ball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700" dirty="0"/>
              <a:t>Use a stretch band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700" dirty="0"/>
              <a:t>Warm up and cool down before and after exercising to avoid re-injury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GB" sz="17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700" dirty="0"/>
              <a:t>Diet: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700" dirty="0"/>
              <a:t>Eat a balanced diet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700" dirty="0"/>
              <a:t>Drink plenty of water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GB" sz="17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700" dirty="0"/>
              <a:t>Sleep: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700" dirty="0"/>
              <a:t>Make sure you sleep at least 7 hours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700" dirty="0"/>
              <a:t>Have a day off – let your body rest and recover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GB" sz="1700" dirty="0"/>
          </a:p>
          <a:p>
            <a:pPr>
              <a:lnSpc>
                <a:spcPct val="90000"/>
              </a:lnSpc>
              <a:buFontTx/>
              <a:buChar char="-"/>
            </a:pPr>
            <a:endParaRPr lang="en-GB" sz="1700" dirty="0"/>
          </a:p>
          <a:p>
            <a:pPr>
              <a:lnSpc>
                <a:spcPct val="90000"/>
              </a:lnSpc>
              <a:buFontTx/>
              <a:buChar char="-"/>
            </a:pPr>
            <a:endParaRPr lang="en-GB" sz="13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68FCB7E-5EFF-D644-9A84-441248336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" r="14171" b="-2"/>
          <a:stretch/>
        </p:blipFill>
        <p:spPr>
          <a:xfrm>
            <a:off x="7903029" y="237745"/>
            <a:ext cx="4058758" cy="319125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632AAB1-58D0-5E47-B7A7-987857C30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38" r="11483" b="-3"/>
          <a:stretch/>
        </p:blipFill>
        <p:spPr>
          <a:xfrm>
            <a:off x="7903029" y="3429002"/>
            <a:ext cx="4058758" cy="31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60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99D28DF1-9C92-7949-8BA1-0E79B0D23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08" r="30066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3407FF-0375-694D-AB6B-C6FE3725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GB"/>
              <a:t>Ways to stay connected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2E496-DE77-C045-AC60-FF30C264D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1600" dirty="0"/>
              <a:t>Go on a run with a friend - follow each other on a running app 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Take up a new activity or learn a new skill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Join classes online e.g Zumba or fitness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Watch videos online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Join Instagram lives with workouts for free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Keep up your mental health with meditation and yoga – </a:t>
            </a:r>
            <a:r>
              <a:rPr lang="en-GB" sz="1600" dirty="0" err="1"/>
              <a:t>Breethe</a:t>
            </a:r>
            <a:r>
              <a:rPr lang="en-GB" sz="1600" dirty="0"/>
              <a:t> is a great app for this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1600" dirty="0"/>
              <a:t>There are many ways to adapt to maintain you workout routine whether that’s at home or elsewhere 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Just ensure you and others are safe by following the COVID-19 guidelines </a:t>
            </a:r>
          </a:p>
        </p:txBody>
      </p:sp>
    </p:spTree>
    <p:extLst>
      <p:ext uri="{BB962C8B-B14F-4D97-AF65-F5344CB8AC3E}">
        <p14:creationId xmlns:p14="http://schemas.microsoft.com/office/powerpoint/2010/main" val="342550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2609-9F0D-774C-A610-EA0AFF1C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38682"/>
            <a:ext cx="10058400" cy="1371600"/>
          </a:xfrm>
        </p:spPr>
        <p:txBody>
          <a:bodyPr>
            <a:normAutofit/>
          </a:bodyPr>
          <a:lstStyle/>
          <a:p>
            <a:r>
              <a:rPr lang="en-GB" dirty="0"/>
              <a:t>Ways to keep fit at home: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CB164-71FB-2B43-9635-9385A0364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675640" y="1618714"/>
            <a:ext cx="4754880" cy="640080"/>
          </a:xfrm>
        </p:spPr>
        <p:txBody>
          <a:bodyPr>
            <a:normAutofit/>
          </a:bodyPr>
          <a:lstStyle/>
          <a:p>
            <a:r>
              <a:rPr lang="en-GB" sz="2200" dirty="0"/>
              <a:t>Ways to keep fit: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6C8F3-8867-2742-8F92-E19EC1D98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342" y="2180714"/>
            <a:ext cx="4754880" cy="3200400"/>
          </a:xfrm>
        </p:spPr>
        <p:txBody>
          <a:bodyPr/>
          <a:lstStyle/>
          <a:p>
            <a:r>
              <a:rPr lang="en-GB" dirty="0"/>
              <a:t>Running </a:t>
            </a:r>
          </a:p>
          <a:p>
            <a:r>
              <a:rPr lang="en-GB" dirty="0"/>
              <a:t>Swimming </a:t>
            </a:r>
          </a:p>
          <a:p>
            <a:r>
              <a:rPr lang="en-GB" dirty="0"/>
              <a:t>Cycling </a:t>
            </a:r>
          </a:p>
          <a:p>
            <a:r>
              <a:rPr lang="en-GB" dirty="0"/>
              <a:t>Strength and conditioning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53957AF-FA31-D34B-B5F8-BA3053F6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5554" y="1370226"/>
            <a:ext cx="9242681" cy="1244207"/>
          </a:xfrm>
        </p:spPr>
        <p:txBody>
          <a:bodyPr>
            <a:noAutofit/>
          </a:bodyPr>
          <a:lstStyle/>
          <a:p>
            <a:r>
              <a:rPr lang="en-GB" sz="2200" dirty="0"/>
              <a:t>Ways to improvise gym equipment:</a:t>
            </a:r>
            <a:endParaRPr lang="en-US" sz="220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F107105-3CFE-3A42-8E9C-364F04507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08724" y="2262553"/>
            <a:ext cx="4754880" cy="3200400"/>
          </a:xfrm>
        </p:spPr>
        <p:txBody>
          <a:bodyPr/>
          <a:lstStyle/>
          <a:p>
            <a:r>
              <a:rPr lang="en-GB" dirty="0"/>
              <a:t>Resistance bands </a:t>
            </a:r>
          </a:p>
          <a:p>
            <a:r>
              <a:rPr lang="en-GB" dirty="0"/>
              <a:t>Use a chair</a:t>
            </a:r>
          </a:p>
          <a:p>
            <a:r>
              <a:rPr lang="en-GB" dirty="0"/>
              <a:t>Fill a rucksack with books </a:t>
            </a:r>
            <a:endParaRPr lang="en-US" dirty="0"/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1472F673-7607-8645-ABAB-31FFBB03C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390" y="3721962"/>
            <a:ext cx="2198496" cy="2633318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5895158D-4C8B-F04F-878E-E35550619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3792110"/>
            <a:ext cx="2483556" cy="24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3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FC62-1FFB-A24C-91AB-293B7C4B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Running set examples: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6EB39-9DB7-C74A-92C7-5971D6B76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51FF37-4A0C-0D48-A14E-AFB8F4250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139659"/>
              </p:ext>
            </p:extLst>
          </p:nvPr>
        </p:nvGraphicFramePr>
        <p:xfrm>
          <a:off x="716844" y="1968474"/>
          <a:ext cx="10758312" cy="358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104">
                  <a:extLst>
                    <a:ext uri="{9D8B030D-6E8A-4147-A177-3AD203B41FA5}">
                      <a16:colId xmlns:a16="http://schemas.microsoft.com/office/drawing/2014/main" val="3054980354"/>
                    </a:ext>
                  </a:extLst>
                </a:gridCol>
                <a:gridCol w="3586104">
                  <a:extLst>
                    <a:ext uri="{9D8B030D-6E8A-4147-A177-3AD203B41FA5}">
                      <a16:colId xmlns:a16="http://schemas.microsoft.com/office/drawing/2014/main" val="1838049154"/>
                    </a:ext>
                  </a:extLst>
                </a:gridCol>
                <a:gridCol w="3586104">
                  <a:extLst>
                    <a:ext uri="{9D8B030D-6E8A-4147-A177-3AD203B41FA5}">
                      <a16:colId xmlns:a16="http://schemas.microsoft.com/office/drawing/2014/main" val="1062480440"/>
                    </a:ext>
                  </a:extLst>
                </a:gridCol>
              </a:tblGrid>
              <a:tr h="617673">
                <a:tc>
                  <a:txBody>
                    <a:bodyPr/>
                    <a:lstStyle/>
                    <a:p>
                      <a:r>
                        <a:rPr lang="en-GB" dirty="0"/>
                        <a:t>Endurance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Sprint ability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Interval training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250718"/>
                  </a:ext>
                </a:extLst>
              </a:tr>
              <a:tr h="617673">
                <a:tc>
                  <a:txBody>
                    <a:bodyPr/>
                    <a:lstStyle/>
                    <a:p>
                      <a:r>
                        <a:rPr lang="en-GB" dirty="0"/>
                        <a:t>Pyramid 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20m shuttle runs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 s on 15 s off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564371"/>
                  </a:ext>
                </a:extLst>
              </a:tr>
              <a:tr h="617673">
                <a:tc>
                  <a:txBody>
                    <a:bodyPr/>
                    <a:lstStyle/>
                    <a:p>
                      <a:r>
                        <a:rPr lang="en-GB" dirty="0"/>
                        <a:t>2km repeats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50m shuttle runs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 s on 30 s off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307206"/>
                  </a:ext>
                </a:extLst>
              </a:tr>
              <a:tr h="865260">
                <a:tc>
                  <a:txBody>
                    <a:bodyPr/>
                    <a:lstStyle/>
                    <a:p>
                      <a:r>
                        <a:rPr lang="en-GB" dirty="0"/>
                        <a:t>800m repeats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Strides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mins on 2 mins off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6889"/>
                  </a:ext>
                </a:extLst>
              </a:tr>
              <a:tr h="865260">
                <a:tc>
                  <a:txBody>
                    <a:bodyPr/>
                    <a:lstStyle/>
                    <a:p>
                      <a:r>
                        <a:rPr lang="en-GB" dirty="0"/>
                        <a:t>5 km – 10 km distance runs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100m repeats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 mins on 3 mins off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887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31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93EF527E-76C9-48D0-AD8D-3694C5FCE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0B011F-6C65-4AC1-9953-6861E70A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56F5C-CF7D-C74D-816E-DCDF869E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42657"/>
            <a:ext cx="6281928" cy="1744183"/>
          </a:xfrm>
        </p:spPr>
        <p:txBody>
          <a:bodyPr>
            <a:normAutofit/>
          </a:bodyPr>
          <a:lstStyle/>
          <a:p>
            <a:r>
              <a:rPr lang="en-GB" sz="3700"/>
              <a:t>Running apps to record distance, speed and time: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D4295-8D58-504B-B7B5-0D1FDEFF1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52" y="1702604"/>
            <a:ext cx="9558017" cy="361958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GB" sz="6000" dirty="0" err="1"/>
              <a:t>Strava</a:t>
            </a:r>
            <a:r>
              <a:rPr lang="en-GB" sz="6400" dirty="0"/>
              <a:t> </a:t>
            </a:r>
          </a:p>
          <a:p>
            <a:pPr>
              <a:lnSpc>
                <a:spcPct val="90000"/>
              </a:lnSpc>
            </a:pPr>
            <a:r>
              <a:rPr lang="en-GB" sz="6000" dirty="0"/>
              <a:t>Run keeper </a:t>
            </a:r>
          </a:p>
          <a:p>
            <a:pPr>
              <a:lnSpc>
                <a:spcPct val="90000"/>
              </a:lnSpc>
            </a:pPr>
            <a:r>
              <a:rPr lang="en-GB" sz="6000" dirty="0"/>
              <a:t>Couch to 5K</a:t>
            </a:r>
          </a:p>
          <a:p>
            <a:pPr>
              <a:lnSpc>
                <a:spcPct val="90000"/>
              </a:lnSpc>
            </a:pPr>
            <a:r>
              <a:rPr lang="en-GB" sz="6000" dirty="0"/>
              <a:t>Map my run </a:t>
            </a:r>
          </a:p>
          <a:p>
            <a:pPr>
              <a:lnSpc>
                <a:spcPct val="90000"/>
              </a:lnSpc>
            </a:pPr>
            <a:r>
              <a:rPr lang="en-GB" sz="6000" dirty="0"/>
              <a:t>Pacer</a:t>
            </a:r>
          </a:p>
          <a:p>
            <a:pPr>
              <a:lnSpc>
                <a:spcPct val="90000"/>
              </a:lnSpc>
            </a:pPr>
            <a:r>
              <a:rPr lang="en-GB" sz="6000" dirty="0"/>
              <a:t>Nike run club</a:t>
            </a:r>
          </a:p>
          <a:p>
            <a:pPr>
              <a:lnSpc>
                <a:spcPct val="90000"/>
              </a:lnSpc>
            </a:pPr>
            <a:r>
              <a:rPr lang="en-GB" sz="6000" dirty="0"/>
              <a:t>Run coach </a:t>
            </a:r>
          </a:p>
          <a:p>
            <a:pPr>
              <a:lnSpc>
                <a:spcPct val="90000"/>
              </a:lnSpc>
            </a:pPr>
            <a:r>
              <a:rPr lang="en-GB" sz="6000" dirty="0"/>
              <a:t>Human </a:t>
            </a:r>
          </a:p>
          <a:p>
            <a:pPr>
              <a:lnSpc>
                <a:spcPct val="90000"/>
              </a:lnSpc>
            </a:pPr>
            <a:r>
              <a:rPr lang="en-GB" sz="6000" dirty="0"/>
              <a:t>Beep test</a:t>
            </a:r>
          </a:p>
          <a:p>
            <a:pPr>
              <a:lnSpc>
                <a:spcPct val="90000"/>
              </a:lnSpc>
            </a:pPr>
            <a:r>
              <a:rPr lang="en-GB" sz="6000" dirty="0"/>
              <a:t>Interval timer </a:t>
            </a:r>
          </a:p>
          <a:p>
            <a:pPr>
              <a:lnSpc>
                <a:spcPct val="90000"/>
              </a:lnSpc>
            </a:pPr>
            <a:endParaRPr lang="en-GB" sz="6000" dirty="0"/>
          </a:p>
          <a:p>
            <a:pPr>
              <a:lnSpc>
                <a:spcPct val="90000"/>
              </a:lnSpc>
            </a:pPr>
            <a:endParaRPr lang="en-GB" sz="6000" dirty="0"/>
          </a:p>
          <a:p>
            <a:pPr>
              <a:lnSpc>
                <a:spcPct val="90000"/>
              </a:lnSpc>
            </a:pPr>
            <a:r>
              <a:rPr lang="en-GB" sz="6000" dirty="0"/>
              <a:t>Apps aren’t always accurate </a:t>
            </a:r>
          </a:p>
          <a:p>
            <a:pPr>
              <a:lnSpc>
                <a:spcPct val="90000"/>
              </a:lnSpc>
            </a:pPr>
            <a:r>
              <a:rPr lang="en-GB" sz="6000" dirty="0"/>
              <a:t>If your recording progress then the best way to do this is by planning a route</a:t>
            </a:r>
          </a:p>
          <a:p>
            <a:pPr>
              <a:lnSpc>
                <a:spcPct val="90000"/>
              </a:lnSpc>
            </a:pPr>
            <a:r>
              <a:rPr lang="en-GB" sz="6000" dirty="0"/>
              <a:t>Save your times for improvement </a:t>
            </a:r>
          </a:p>
          <a:p>
            <a:pPr>
              <a:lnSpc>
                <a:spcPct val="90000"/>
              </a:lnSpc>
            </a:pPr>
            <a:endParaRPr lang="en-GB" sz="9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10CD89B-EF9F-4240-A87C-4565C6FFD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635" y="484632"/>
            <a:ext cx="2790023" cy="279002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C4A0344-9328-7946-946B-6502AAC6A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170" y="3585085"/>
            <a:ext cx="3321198" cy="249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3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75D5-B287-FF44-912F-468F1397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GB" dirty="0"/>
              <a:t>Core workout exercises: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E57213-B3F1-C14C-94BD-024C92DF4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4" r="19978" b="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C55D2-6A96-9949-ADE1-CF3EDD43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Plank </a:t>
            </a:r>
          </a:p>
          <a:p>
            <a:r>
              <a:rPr lang="en-GB" dirty="0"/>
              <a:t>Side plank </a:t>
            </a:r>
          </a:p>
          <a:p>
            <a:r>
              <a:rPr lang="en-GB" dirty="0"/>
              <a:t>Leg raises</a:t>
            </a:r>
          </a:p>
          <a:p>
            <a:r>
              <a:rPr lang="en-GB" dirty="0"/>
              <a:t>Crunches </a:t>
            </a:r>
          </a:p>
          <a:p>
            <a:r>
              <a:rPr lang="en-GB" dirty="0"/>
              <a:t>Sit – ups</a:t>
            </a:r>
          </a:p>
          <a:p>
            <a:r>
              <a:rPr lang="en-GB" dirty="0"/>
              <a:t>Bicycle crunches </a:t>
            </a:r>
          </a:p>
          <a:p>
            <a:r>
              <a:rPr lang="en-GB" dirty="0"/>
              <a:t>Dead bug </a:t>
            </a:r>
          </a:p>
          <a:p>
            <a:r>
              <a:rPr lang="en-GB" dirty="0"/>
              <a:t>Hollow hold </a:t>
            </a:r>
          </a:p>
          <a:p>
            <a:r>
              <a:rPr lang="en-GB" dirty="0"/>
              <a:t>Climbers </a:t>
            </a:r>
          </a:p>
          <a:p>
            <a:r>
              <a:rPr lang="en-GB" dirty="0"/>
              <a:t>Toe/knee taps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5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C155-1276-B54B-8644-FA6E36CD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89" y="586150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GB" dirty="0"/>
              <a:t>Core workouts for beginners (10-20 mins):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B557E-4693-7F44-B980-DB43E533F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22" y="2592750"/>
            <a:ext cx="10058400" cy="393192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err="1">
                <a:hlinkClick r:id="rId2"/>
              </a:rPr>
              <a:t>3XVGDYuPay4</a:t>
            </a:r>
            <a:endParaRPr lang="en-GB" dirty="0"/>
          </a:p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err="1">
                <a:hlinkClick r:id="rId3"/>
              </a:rPr>
              <a:t>1f8yoFFdkcY</a:t>
            </a:r>
            <a:endParaRPr lang="en-GB" dirty="0"/>
          </a:p>
          <a:p>
            <a:r>
              <a:rPr lang="en-US" dirty="0">
                <a:hlinkClick r:id="rId4"/>
              </a:rPr>
              <a:t>https://www.youtube.com/watch?v=</a:t>
            </a:r>
            <a:r>
              <a:rPr lang="en-US" dirty="0" err="1">
                <a:hlinkClick r:id="rId4"/>
              </a:rPr>
              <a:t>Oa-xdUN3x08</a:t>
            </a:r>
            <a:endParaRPr lang="en-GB" dirty="0"/>
          </a:p>
          <a:p>
            <a:r>
              <a:rPr lang="en-US" dirty="0">
                <a:hlinkClick r:id="rId5"/>
              </a:rPr>
              <a:t>https://www.youtube.com/watch?v=hUHgBg_t1Tw</a:t>
            </a:r>
            <a:endParaRPr lang="en-GB" dirty="0"/>
          </a:p>
          <a:p>
            <a:r>
              <a:rPr lang="en-US" dirty="0">
                <a:hlinkClick r:id="rId6"/>
              </a:rPr>
              <a:t>https://www.youtube.com/watch?v=</a:t>
            </a:r>
            <a:r>
              <a:rPr lang="en-US" dirty="0" err="1">
                <a:hlinkClick r:id="rId6"/>
              </a:rPr>
              <a:t>qfoW2PKugyk</a:t>
            </a:r>
            <a:endParaRPr lang="en-GB" dirty="0"/>
          </a:p>
          <a:p>
            <a:r>
              <a:rPr lang="en-US" dirty="0">
                <a:hlinkClick r:id="rId7"/>
              </a:rPr>
              <a:t>https://www.youtube.com/watch?v=LY5Dp0s4IxI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5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A611-CDC9-CA4E-A718-B6C05DA7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Harder core workouts: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9AB69-4711-1843-B1AB-0A504C026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60921"/>
            <a:ext cx="10058400" cy="3931920"/>
          </a:xfrm>
        </p:spPr>
        <p:txBody>
          <a:bodyPr/>
          <a:lstStyle/>
          <a:p>
            <a:endParaRPr lang="en-GB" dirty="0">
              <a:solidFill>
                <a:srgbClr val="F491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F491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</a:t>
            </a:r>
            <a:r>
              <a:rPr lang="en-US" dirty="0" err="1">
                <a:solidFill>
                  <a:srgbClr val="F491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2pLT-olgUJs</a:t>
            </a:r>
            <a:endParaRPr lang="en-GB" dirty="0"/>
          </a:p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err="1">
                <a:hlinkClick r:id="rId3"/>
              </a:rPr>
              <a:t>8AAmaSOSyIA</a:t>
            </a:r>
            <a:endParaRPr lang="en-GB" dirty="0"/>
          </a:p>
          <a:p>
            <a:r>
              <a:rPr lang="en-US" dirty="0">
                <a:hlinkClick r:id="rId4"/>
              </a:rPr>
              <a:t>https://www.youtube.com/watch?v=cbCt69XAUKA</a:t>
            </a:r>
            <a:endParaRPr lang="en-GB" dirty="0"/>
          </a:p>
          <a:p>
            <a:r>
              <a:rPr lang="en-GB" dirty="0">
                <a:hlinkClick r:id="rId5"/>
              </a:rPr>
              <a:t>https://www.youtube.com/watch?v=-b2lNLq3EaA</a:t>
            </a:r>
            <a:endParaRPr lang="en-GB" dirty="0"/>
          </a:p>
          <a:p>
            <a:r>
              <a:rPr lang="en-GB" dirty="0">
                <a:hlinkClick r:id="rId6"/>
              </a:rPr>
              <a:t>https://www.youtube.com/watch?v=</a:t>
            </a:r>
            <a:r>
              <a:rPr lang="en-GB" dirty="0" err="1">
                <a:hlinkClick r:id="rId6"/>
              </a:rPr>
              <a:t>dJlFmxiL11s</a:t>
            </a:r>
            <a:endParaRPr lang="en-GB" dirty="0"/>
          </a:p>
          <a:p>
            <a:r>
              <a:rPr lang="en-GB" dirty="0">
                <a:hlinkClick r:id="rId7"/>
              </a:rPr>
              <a:t>https://www.youtube.com/watch?v=</a:t>
            </a:r>
            <a:r>
              <a:rPr lang="en-GB" dirty="0" err="1">
                <a:hlinkClick r:id="rId7"/>
              </a:rPr>
              <a:t>AssgMcBob5o</a:t>
            </a:r>
            <a:endParaRPr lang="en-GB" dirty="0"/>
          </a:p>
          <a:p>
            <a:r>
              <a:rPr lang="en-GB" dirty="0">
                <a:hlinkClick r:id="rId8"/>
              </a:rPr>
              <a:t>https://www.youtube.com/watch?v=sHbW6OPEn6o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4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9859-2E69-8143-AAAD-B33C16C0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body workouts: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A6B6-7EE5-C649-8ECD-BCBC5B69D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577" y="2283486"/>
            <a:ext cx="10058400" cy="393192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err="1">
                <a:hlinkClick r:id="rId2"/>
              </a:rPr>
              <a:t>UBMk30rjy0o</a:t>
            </a:r>
            <a:endParaRPr lang="en-GB" dirty="0"/>
          </a:p>
          <a:p>
            <a:r>
              <a:rPr lang="en-US" dirty="0">
                <a:hlinkClick r:id="rId3"/>
              </a:rPr>
              <a:t>https://www.youtube.com/watch?v=R6gZoAzAhCg</a:t>
            </a:r>
            <a:endParaRPr lang="en-GB" dirty="0"/>
          </a:p>
          <a:p>
            <a:r>
              <a:rPr lang="en-US" dirty="0">
                <a:hlinkClick r:id="rId4"/>
              </a:rPr>
              <a:t>https://www.youtube.com/watch?v=</a:t>
            </a:r>
            <a:r>
              <a:rPr lang="en-US" dirty="0" err="1">
                <a:hlinkClick r:id="rId4"/>
              </a:rPr>
              <a:t>Y2eOW7XYWxc</a:t>
            </a:r>
            <a:endParaRPr lang="en-GB" dirty="0"/>
          </a:p>
          <a:p>
            <a:r>
              <a:rPr lang="en-US" dirty="0">
                <a:hlinkClick r:id="rId5"/>
              </a:rPr>
              <a:t>https://www.youtube.com/watch?v=</a:t>
            </a:r>
            <a:r>
              <a:rPr lang="en-US" dirty="0" err="1">
                <a:hlinkClick r:id="rId5"/>
              </a:rPr>
              <a:t>1skBf6h2ksI</a:t>
            </a:r>
            <a:endParaRPr lang="en-GB" dirty="0"/>
          </a:p>
          <a:p>
            <a:r>
              <a:rPr lang="en-GB" dirty="0">
                <a:hlinkClick r:id="rId6"/>
              </a:rPr>
              <a:t>https://www.youtube.com/watch?v=</a:t>
            </a:r>
            <a:r>
              <a:rPr lang="en-GB" dirty="0" err="1">
                <a:hlinkClick r:id="rId6"/>
              </a:rPr>
              <a:t>UItWltVZZmE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3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D9CF-DF55-FC4F-B65A-2299897E8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GB" dirty="0"/>
              <a:t>Calf workout exercises: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EAC40F-E1B6-4545-843B-EEFFBA3BB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65" r="8614" b="1"/>
          <a:stretch/>
        </p:blipFill>
        <p:spPr>
          <a:xfrm>
            <a:off x="1377987" y="1206902"/>
            <a:ext cx="4066498" cy="44570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733C9-4C1A-154E-A87F-DC2CCDCB1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1600" dirty="0"/>
              <a:t>Calf raises 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Elevated calf raise 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Single leg calf raise 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Pulsing squat 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Jump squats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Box jumps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Bunny hops 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Speed ladders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Stair running </a:t>
            </a:r>
          </a:p>
          <a:p>
            <a:pPr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1600" dirty="0"/>
              <a:t>You can find programmes online or YouTube videos suited for you </a:t>
            </a:r>
          </a:p>
        </p:txBody>
      </p:sp>
    </p:spTree>
    <p:extLst>
      <p:ext uri="{BB962C8B-B14F-4D97-AF65-F5344CB8AC3E}">
        <p14:creationId xmlns:p14="http://schemas.microsoft.com/office/powerpoint/2010/main" val="2328012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B323FFF61C394EA33D355EE40A6385" ma:contentTypeVersion="10" ma:contentTypeDescription="Create a new document." ma:contentTypeScope="" ma:versionID="7d59c77a11233c4e4a16cb9656991e35">
  <xsd:schema xmlns:xsd="http://www.w3.org/2001/XMLSchema" xmlns:xs="http://www.w3.org/2001/XMLSchema" xmlns:p="http://schemas.microsoft.com/office/2006/metadata/properties" xmlns:ns3="04f67066-14ef-4cf9-8b60-8ec1da6834d2" xmlns:ns4="5b8e6c81-42dc-46f8-a38c-0423c04e8e78" targetNamespace="http://schemas.microsoft.com/office/2006/metadata/properties" ma:root="true" ma:fieldsID="b3ccbfc0e624627cd832d641504daf57" ns3:_="" ns4:_="">
    <xsd:import namespace="04f67066-14ef-4cf9-8b60-8ec1da6834d2"/>
    <xsd:import namespace="5b8e6c81-42dc-46f8-a38c-0423c04e8e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67066-14ef-4cf9-8b60-8ec1da683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e6c81-42dc-46f8-a38c-0423c04e8e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6B9648-2081-4A48-985C-44AA6F910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67066-14ef-4cf9-8b60-8ec1da6834d2"/>
    <ds:schemaRef ds:uri="5b8e6c81-42dc-46f8-a38c-0423c04e8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73FF8C-9A55-403A-8671-1230DB2567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8338A0-BF81-4F3A-B74D-493C653CB28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Widescreen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Garamond</vt:lpstr>
      <vt:lpstr>Savon</vt:lpstr>
      <vt:lpstr>Home Workouts</vt:lpstr>
      <vt:lpstr>Ways to keep fit at home:</vt:lpstr>
      <vt:lpstr>Running set examples:</vt:lpstr>
      <vt:lpstr>Running apps to record distance, speed and time:</vt:lpstr>
      <vt:lpstr>Core workout exercises:</vt:lpstr>
      <vt:lpstr>Core workouts for beginners (10-20 mins): </vt:lpstr>
      <vt:lpstr>Harder core workouts:</vt:lpstr>
      <vt:lpstr>Full body workouts:</vt:lpstr>
      <vt:lpstr>Calf workout exercises:</vt:lpstr>
      <vt:lpstr>Importance of recovery:</vt:lpstr>
      <vt:lpstr>Ways to stay connected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Workouts</dc:title>
  <dc:creator>Millie Cant</dc:creator>
  <cp:lastModifiedBy>Laura McHale</cp:lastModifiedBy>
  <cp:revision>9</cp:revision>
  <dcterms:created xsi:type="dcterms:W3CDTF">2020-09-27T09:17:15Z</dcterms:created>
  <dcterms:modified xsi:type="dcterms:W3CDTF">2020-10-13T10:09:23Z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0x01010028B323FFF61C394EA33D355EE40A6385</vt:lpwstr>
  </property>
</Properties>
</file>