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4" r:id="rId38"/>
    <p:sldId id="295" r:id="rId39"/>
    <p:sldId id="296" r:id="rId40"/>
    <p:sldId id="29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D597D-A77E-7346-998A-9D0EE5F8E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BD9C35-2B5E-1148-B217-0DCBC902B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60CB6-D55B-0743-913F-D4E52FDC7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2D3E3-B2B9-8E41-A310-1BE40733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ADF4F-AB2B-9945-9C77-9CB5FBBD0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69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6308-DE57-DD4A-B00B-7B40AB9B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A9FAD5-EE85-DF4C-B082-1404AAFE6F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9F702-CF9C-5947-9E8D-3D8CFB815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5CE69-1784-4D46-B03D-717A7A50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80D51-C166-6342-947A-DE03E634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42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2CE501-91D9-F342-9AF6-BF0BE9EE8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36A7D5-FACE-D14E-BD55-61225252E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D2C88-A8A8-9443-9C2C-A31F4A4CC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93BBE-3858-3840-A210-5E2D1A8A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CA1DE-B8A8-2649-BFDE-F9369688E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4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3F88-9A4E-3C46-879C-629D7F1A7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621B7-08E5-684D-B1FC-732B7318F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7E51F-0EB1-AF43-A7A9-1AACCB5C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777B7-7271-0442-98B3-8B35603D6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96D79-3F29-8440-8B5D-BB32A93E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6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72AB6-568F-614D-8EE4-B5F6C3AB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85F9B-4547-EF49-B22A-2B7FF25BC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6B737-D87D-FB4D-8BC2-3DB90AD9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B0137-FA85-F34D-8025-266A8361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6729-C1D3-3A42-8A52-913CC722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64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6452-28AA-CB41-B393-7907CF4B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CBC27-BA1A-3049-9E4D-94F759541A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EC3EB-9DB9-DF4A-BE5A-08AAF13C8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C8EA38-6720-B141-9DF6-BDC81E4F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05225E-A688-BE42-86A0-3B9083BA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48C6D-D9AF-6E4A-AC97-D5B2D001C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11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55A98-061F-F648-A530-F6709E78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4F90F-C99C-EF44-B106-256CE303C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7C48F-EA5F-F042-A3DC-6A8D4A1042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948F61-BA5E-704C-8B39-71F98F32C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6CDA02-CABB-8D46-831C-1ACB5321A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69BF64-C174-E94D-9296-97E3629A6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2C3846-C28A-BB41-8B09-5BCC8D74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120125-9336-3944-973A-2BC0C59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7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E1CD-E1F1-7440-A8AE-8CA8ADC46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458F2-A816-7D4B-A6F9-75D97980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5C1372-0094-7F40-99C1-38414A7B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3F03D-6D07-BE47-BD24-58C3D50D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6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EE9F0-B8B6-8243-BC16-980B76CD7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0B3BB0-60C0-944D-A43B-4CE2EEEE1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C7B21-8AB4-B94A-BE74-5A8A0BA18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3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106F1-8587-B946-8B48-E5FF66E99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8666C-C288-8949-95D0-0043A09AC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2D68D-5E1C-4F46-8897-BD2B4A73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2348F-B6FC-D043-B3E8-F2A24BF88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B870CA-D72C-774A-99C9-72DCCB21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B25F0-C28B-124B-ACCD-9741AD9D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A2A1-FFD2-1D4C-A8B3-9EA48D0C8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4B2B4-A309-664C-A603-286D84100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214A4A-3023-394E-B570-5C845668D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4169F-DD3F-C146-8134-43AF9C41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15FE2-2842-7942-973B-0B85B8E03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4FC06-A753-5E4E-829B-00846F9C1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3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AAF39A-F13E-B345-B805-63694C89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E375D2-0F39-3A4F-97B8-96F8AAEDD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CE856-9FA5-A244-B898-C2908D26D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43890-45D4-C94C-AA51-ACBDA9448769}" type="datetimeFigureOut">
              <a:rPr lang="en-US" smtClean="0"/>
              <a:t>1/7/21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AE818-1FE0-764E-AA00-7E67E6793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09A83-341F-4244-9B12-E9D257D57E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8FBE2-87D8-6C41-ACB6-3A782FBBE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5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F867AB-22DB-6241-83B6-A6F60AF5A1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97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88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EB5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87C9317-81E0-DF49-91C4-777F1F972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691978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2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64A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ADD9EFF-8638-F94C-B7C1-72A0A670C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2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C1B8298-6514-8647-AC7B-E68B288C0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59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5575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45994E65-21EA-424B-94F2-F6E9447C9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583134"/>
            <a:ext cx="7009396" cy="36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80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2CBFCCF-1B5C-314B-BDBD-A92C7FCA9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62" y="1176793"/>
            <a:ext cx="3026584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29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7E6DC6C-7A22-854B-A18C-3E89BB4CE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978" y="643467"/>
            <a:ext cx="37140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75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86CECB-69DF-8B4A-8CCF-32D73E4E1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162" y="1176793"/>
            <a:ext cx="3026584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81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55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ECBC0EE-CBD4-BF4A-B702-3CDC81DB5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2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DADA18-65D5-8B45-BA87-A566A216C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81" y="1176793"/>
            <a:ext cx="4548146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6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7A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1ECBEFF-760E-1A43-ACF3-6FFD321E4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02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8961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08021267-9315-6C46-BE2F-2BF3CB390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552576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54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8DD9C83-5372-434D-863D-ADD40FF722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50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6801904-C222-4143-82D9-A4B559227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416" y="643467"/>
            <a:ext cx="401116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77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4C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035563B-8C20-F945-93A6-2A9BD59D2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06" y="643467"/>
            <a:ext cx="412258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61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5B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BC48A5B-80A7-A24F-A4A6-BE8A81706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73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308072D6-6721-7742-9066-0C62DE5C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460480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9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5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302B56A-B103-0C44-8DB4-A499CCB9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741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09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AC4DD39-410D-3B41-BFEA-CA2C40AC9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899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53B6C74-4212-DD49-A1E2-7FB1E6B27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053" y="1123527"/>
            <a:ext cx="9267888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27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65328BA-C3EE-604A-A7EF-4F9FE4B834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" r="1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9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4519120-1B8E-224F-9464-D9F30E260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8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20D332-CFD3-6B4E-8B1A-D80E9DC4C5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1" r="-1" b="33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65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866383D-3177-BE48-AB6F-9BE940D62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6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D6F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72AAD40-1AC7-2049-A904-5E539E69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492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A711808-511E-B94A-BCEC-73201FB32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76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6FD9C35-102B-0141-8E7C-95498742F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0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18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8BD9D8-B732-7A4A-85FE-D56BBE1BE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57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99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0BC82A-E3BC-2340-95BB-D6215E3EDC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0" r="-1" b="21017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1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E26DB8A4-4BA8-7449-9261-9D77A7FE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123527"/>
            <a:ext cx="6919781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97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6A472C-0FF7-ED4F-8FA2-7ED19995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0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563B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7C23D5-3542-2146-9590-B29C821EE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196" y="1176793"/>
            <a:ext cx="3024516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5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3FE5C60-996A-6344-8C0E-C096A8B1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6" b="17140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8451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95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3D11529-B952-A64C-B3D9-A5FD963A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015" y="1176793"/>
            <a:ext cx="3722877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916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D40463D-4F5A-124D-86BF-549BC82705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68" b="29654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4903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E57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7C6566-DDF9-1443-ABD4-B521A5E8D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467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1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E8A397E-54CC-B844-AC77-9300DBFAC3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r="-1" b="3633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91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5D8677A-B951-0E4F-B088-0D967714C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145" y="1123527"/>
            <a:ext cx="3073704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16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7F9E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2C23B22C-638B-CA4C-97BE-EDCB4AEF5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60" y="1241661"/>
            <a:ext cx="7009396" cy="436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6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A57AAFD-B11B-D144-9313-66EE384726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4" r="-1" b="23223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85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Millie Cant</dc:creator>
  <cp:lastModifiedBy>Millie Cant</cp:lastModifiedBy>
  <cp:revision>1</cp:revision>
  <dcterms:created xsi:type="dcterms:W3CDTF">2021-01-07T22:51:55Z</dcterms:created>
  <dcterms:modified xsi:type="dcterms:W3CDTF">2021-01-08T16:15:51Z</dcterms:modified>
</cp:coreProperties>
</file>