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9" r:id="rId5"/>
    <p:sldMasterId id="2147483749" r:id="rId6"/>
    <p:sldMasterId id="2147483762" r:id="rId7"/>
  </p:sldMasterIdLst>
  <p:notesMasterIdLst>
    <p:notesMasterId r:id="rId24"/>
  </p:notesMasterIdLst>
  <p:handoutMasterIdLst>
    <p:handoutMasterId r:id="rId25"/>
  </p:handoutMasterIdLst>
  <p:sldIdLst>
    <p:sldId id="597" r:id="rId8"/>
    <p:sldId id="654" r:id="rId9"/>
    <p:sldId id="685" r:id="rId10"/>
    <p:sldId id="443" r:id="rId11"/>
    <p:sldId id="444" r:id="rId12"/>
    <p:sldId id="501" r:id="rId13"/>
    <p:sldId id="503" r:id="rId14"/>
    <p:sldId id="626" r:id="rId15"/>
    <p:sldId id="627" r:id="rId16"/>
    <p:sldId id="429" r:id="rId17"/>
    <p:sldId id="686" r:id="rId18"/>
    <p:sldId id="695" r:id="rId19"/>
    <p:sldId id="499" r:id="rId20"/>
    <p:sldId id="415" r:id="rId21"/>
    <p:sldId id="479" r:id="rId22"/>
    <p:sldId id="43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0107"/>
    <a:srgbClr val="3333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4" autoAdjust="0"/>
    <p:restoredTop sz="94660"/>
  </p:normalViewPr>
  <p:slideViewPr>
    <p:cSldViewPr>
      <p:cViewPr varScale="1">
        <p:scale>
          <a:sx n="114" d="100"/>
          <a:sy n="114" d="100"/>
        </p:scale>
        <p:origin x="132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24"/>
    </p:cViewPr>
  </p:sorterViewPr>
  <p:notesViewPr>
    <p:cSldViewPr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74A611-ACE0-4A05-8C22-6FA3704D834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83FC2-6591-4276-AD7B-16C68117CC8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1F299-DF0D-445E-8D99-D0A4151E3484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3B3EE3-517B-45CA-8EF4-59B7347FF8B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B70538-4AD3-4AF5-B859-FD1ECAACD4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61B7F-7DB2-4D0A-B7C4-D9B50D6F99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652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F5B85-3A08-4570-9AFC-09656650123B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558B1-3FBE-4860-B07E-EF09A665F2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99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781A8-395A-564A-9B8D-F13F91FFD1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48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A91A69-BAD6-45E7-8FB2-CA07937A593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206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05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483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373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55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625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608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8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90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17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232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9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833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190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8489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58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73F45-5EEB-C44F-B7EB-D90C7A47D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81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BFA56-9CB8-5341-BD16-BB6CB28FE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2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DD6A-F27E-984D-8A94-5333CFFBA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97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1FADC-95A2-D94C-AB5F-BD06833D37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42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0B204-9E62-9F42-AA32-27F278CCD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21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B2B23-C475-2D4A-A8D7-570F09E33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9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FADF0-104B-624C-8F58-391B52DC6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77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831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7FA2B-1B75-FF4B-B03A-32422EE24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844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8003E-BD7B-EB48-B51F-7378F24FEA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581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F4D57-9879-EA42-97BC-4C2C0A643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231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C6F2C-48AD-6344-8D6B-1ACBA6459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147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75657-C4E8-E54D-9C2C-8C8C994B8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72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73F45-5EEB-C44F-B7EB-D90C7A47D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976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171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50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2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0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4pPr>
            <a:lvl5pPr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597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643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7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557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404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0554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1821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09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887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055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307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548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265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2F711-DD9F-46BD-B034-6850A0E9C69F}" type="datetimeFigureOut">
              <a:rPr lang="en-GB" smtClean="0"/>
              <a:t>12/05/2021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F637F-6AB8-4827-A1F0-CFE6F49D31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9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51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FFFF00"/>
          </a:solidFill>
          <a:latin typeface="Century Gothic" charset="0"/>
          <a:ea typeface="Century Gothic" charset="0"/>
          <a:cs typeface="Century Gothic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 charset="0"/>
          <a:ea typeface="Century Gothic" charset="0"/>
          <a:cs typeface="Century 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3"/>
            <a:endParaRPr lang="en-US" dirty="0"/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u="none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C85C71E-472F-7B43-B1B0-1B2BCC981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43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entury Gothic" panose="020B0502020202020204" pitchFamily="34" charset="0"/>
          <a:ea typeface="ＭＳ Ｐゴシック" charset="-128"/>
          <a:cs typeface="Century Gothic" panose="020B0502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entury Gothic" panose="020B0502020202020204" pitchFamily="34" charset="0"/>
          <a:ea typeface="ＭＳ Ｐゴシック" charset="-128"/>
          <a:cs typeface="Century Gothic" panose="020B0502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entury Gothic" panose="020B0502020202020204" pitchFamily="34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entury Gothic" panose="020B0502020202020204" pitchFamily="34" charset="0"/>
          <a:ea typeface="ＭＳ Ｐゴシック" charset="-128"/>
        </a:defRPr>
      </a:lvl3pPr>
      <a:lvl4pPr marL="1371600" indent="0" algn="l" rtl="0" eaLnBrk="0" fontAlgn="base" hangingPunct="0">
        <a:spcBef>
          <a:spcPct val="20000"/>
        </a:spcBef>
        <a:spcAft>
          <a:spcPct val="0"/>
        </a:spcAft>
        <a:buNone/>
        <a:defRPr sz="2000">
          <a:solidFill>
            <a:schemeClr val="tx1"/>
          </a:solidFill>
          <a:latin typeface="Century Gothic" panose="020B0502020202020204" pitchFamily="34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entury Gothic" panose="020B0502020202020204" pitchFamily="34" charset="0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2E47-B09C-594B-B6D6-A95D43B9C94D}" type="datetimeFigureOut">
              <a:rPr lang="en-US" smtClean="0"/>
              <a:pPr/>
              <a:t>5/12/2021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2D2C6-A110-B64D-9D22-FF87D0D01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pZwvrxVavnQ" TargetMode="Externa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youtube.com/watch?v=kxkO1qrkz9U" TargetMode="Externa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my@ithappens.education" TargetMode="External"/><Relationship Id="rId2" Type="http://schemas.openxmlformats.org/officeDocument/2006/relationships/hyperlink" Target="http://www.alexandrafryer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mailto:alex@alexandrafryer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iforg.com/aifs-safer-spaces-at-festivals-campaign/" TargetMode="External"/><Relationship Id="rId2" Type="http://schemas.openxmlformats.org/officeDocument/2006/relationships/hyperlink" Target="https://www.festivalsafe.com/" TargetMode="External"/><Relationship Id="rId1" Type="http://schemas.openxmlformats.org/officeDocument/2006/relationships/slideLayout" Target="../slideLayouts/slideLayout37.xml"/><Relationship Id="rId5" Type="http://schemas.openxmlformats.org/officeDocument/2006/relationships/hyperlink" Target="https://sgfw.org.uk/" TargetMode="External"/><Relationship Id="rId4" Type="http://schemas.openxmlformats.org/officeDocument/2006/relationships/hyperlink" Target="http://www.goodnightoutcampaign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5681" y="1412776"/>
            <a:ext cx="8892480" cy="1470025"/>
          </a:xfrm>
        </p:spPr>
        <p:txBody>
          <a:bodyPr>
            <a:normAutofit fontScale="90000"/>
          </a:bodyPr>
          <a:lstStyle/>
          <a:p>
            <a:b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br>
              <a:rPr lang="en-GB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</a:br>
            <a:br>
              <a:rPr lang="en-GB" sz="6000" b="1" dirty="0">
                <a:latin typeface="Century Gothic" panose="020B0502020202020204" pitchFamily="34" charset="0"/>
              </a:rPr>
            </a:br>
            <a:endParaRPr lang="en-GB" dirty="0">
              <a:latin typeface="Century Gothic" panose="020B05020202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661928" y="3355936"/>
            <a:ext cx="10467855" cy="3745471"/>
          </a:xfrm>
        </p:spPr>
        <p:txBody>
          <a:bodyPr>
            <a:normAutofit fontScale="92500" lnSpcReduction="10000"/>
          </a:bodyPr>
          <a:lstStyle/>
          <a:p>
            <a:r>
              <a:rPr lang="en-GB" sz="5400" b="1" dirty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RSE</a:t>
            </a:r>
            <a:r>
              <a:rPr lang="en-GB" sz="5400" b="1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, Festival </a:t>
            </a:r>
            <a:r>
              <a:rPr lang="en-GB" sz="5400" b="1" dirty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Fun &amp; Freedom</a:t>
            </a:r>
          </a:p>
          <a:p>
            <a:endParaRPr lang="en-GB" sz="5400" b="1" dirty="0">
              <a:solidFill>
                <a:schemeClr val="accent6">
                  <a:lumMod val="75000"/>
                </a:schemeClr>
              </a:solidFill>
              <a:ea typeface="+mj-ea"/>
              <a:cs typeface="+mj-cs"/>
            </a:endParaRP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Amy Forbes-Robertson, BA, MPhil, PGCE, QTS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Century Gothic" panose="020B0502020202020204" pitchFamily="34" charset="0"/>
              <a:ea typeface="+mj-ea"/>
              <a:cs typeface="+mj-cs"/>
            </a:endParaRPr>
          </a:p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Healthy Relationships &amp; Positive Sex Education</a:t>
            </a:r>
          </a:p>
          <a:p>
            <a:br>
              <a:rPr lang="en-GB" dirty="0">
                <a:solidFill>
                  <a:schemeClr val="tx1"/>
                </a:solidFill>
              </a:rPr>
            </a:b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982136-12F8-4604-86B9-62A4E0748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129" y="-99392"/>
            <a:ext cx="6503584" cy="31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42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F1A42-F5AE-40E2-8725-709757CBF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891" y="1219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hlinkClick r:id="rId2"/>
              </a:rPr>
              <a:t>https://www.youtube.com/watch?v=pZwvrxVavnQ</a:t>
            </a:r>
            <a:br>
              <a:rPr lang="en-GB" dirty="0"/>
            </a:b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0818BA-48FE-4F27-BA5F-56CBAEA70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8462" b="15326"/>
          <a:stretch/>
        </p:blipFill>
        <p:spPr>
          <a:xfrm>
            <a:off x="1981200" y="2590800"/>
            <a:ext cx="4928983" cy="24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C67E1-7DB2-46F1-BB3E-D0D504A1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3422F-4001-4417-BB30-36F3406DF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833EC15C-62F5-4E11-9257-B8F04CE13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76"/>
          <a:stretch/>
        </p:blipFill>
        <p:spPr bwMode="auto">
          <a:xfrm>
            <a:off x="270110" y="4127172"/>
            <a:ext cx="8603780" cy="193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09EB8910-AF1D-40E3-8496-D1EA99C57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33"/>
          <a:stretch/>
        </p:blipFill>
        <p:spPr bwMode="auto">
          <a:xfrm>
            <a:off x="276736" y="271325"/>
            <a:ext cx="8603780" cy="38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623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0F3B7-C48D-43E9-A15D-57B7C507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Boomtown Harm Reduction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00D7F-B548-4BFE-B6BB-21BCD658E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https://www.youtube.com/watch?v=kxkO1qrkz9U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FF41D-7F6B-4BA7-BAF8-5F7CA54E6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078" y="3063874"/>
            <a:ext cx="4197249" cy="314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130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-6213"/>
            <a:ext cx="8229600" cy="1143000"/>
          </a:xfrm>
        </p:spPr>
        <p:txBody>
          <a:bodyPr/>
          <a:lstStyle/>
          <a:p>
            <a:r>
              <a:rPr lang="en-US" u="sng" dirty="0">
                <a:solidFill>
                  <a:schemeClr val="bg1">
                    <a:lumMod val="90000"/>
                    <a:lumOff val="10000"/>
                  </a:schemeClr>
                </a:solidFill>
              </a:rPr>
              <a:t>Festival Survival Guide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55384" y="908720"/>
            <a:ext cx="4284617" cy="5949280"/>
          </a:xfrm>
        </p:spPr>
        <p:txBody>
          <a:bodyPr>
            <a:normAutofit fontScale="47500" lnSpcReduction="20000"/>
          </a:bodyPr>
          <a:lstStyle/>
          <a:p>
            <a:r>
              <a:rPr lang="en-GB" sz="3600" dirty="0"/>
              <a:t>Choose your festival carefully</a:t>
            </a:r>
          </a:p>
          <a:p>
            <a:r>
              <a:rPr lang="en-GB" sz="3600" dirty="0"/>
              <a:t>Choose who you go with</a:t>
            </a:r>
          </a:p>
          <a:p>
            <a:r>
              <a:rPr lang="en-GB" sz="3600" dirty="0"/>
              <a:t>Look after EACH OTHER!</a:t>
            </a:r>
          </a:p>
          <a:p>
            <a:r>
              <a:rPr lang="en-GB" sz="3600" dirty="0"/>
              <a:t>Nightmare friends can ruin it all</a:t>
            </a:r>
          </a:p>
          <a:p>
            <a:r>
              <a:rPr lang="en-GB" sz="3600" dirty="0"/>
              <a:t>Choose where you camp carefully</a:t>
            </a:r>
          </a:p>
          <a:p>
            <a:r>
              <a:rPr lang="en-GB" sz="3600" dirty="0"/>
              <a:t>You have to carry everything!!!</a:t>
            </a:r>
          </a:p>
          <a:p>
            <a:r>
              <a:rPr lang="en-GB" sz="3600" dirty="0"/>
              <a:t>Make a warm secure and tidy home</a:t>
            </a:r>
          </a:p>
          <a:p>
            <a:r>
              <a:rPr lang="en-GB" sz="3600" dirty="0"/>
              <a:t>Learn your way round SOBER!</a:t>
            </a:r>
          </a:p>
          <a:p>
            <a:r>
              <a:rPr lang="en-GB" sz="3600" dirty="0"/>
              <a:t>Mark your campsite on a map and put in your lanyard</a:t>
            </a:r>
          </a:p>
          <a:p>
            <a:r>
              <a:rPr lang="en-GB" sz="3600" dirty="0"/>
              <a:t>Take your own medication with you</a:t>
            </a:r>
          </a:p>
          <a:p>
            <a:r>
              <a:rPr lang="en-GB" sz="3600" dirty="0"/>
              <a:t>Water and food are important</a:t>
            </a:r>
          </a:p>
          <a:p>
            <a:r>
              <a:rPr lang="en-GB" sz="3600" dirty="0"/>
              <a:t>Know your normal</a:t>
            </a:r>
          </a:p>
          <a:p>
            <a:r>
              <a:rPr lang="en-GB" sz="3600" dirty="0"/>
              <a:t>Personal hygiene tips – loo roll, baby wipes, sanitary stuff.</a:t>
            </a:r>
          </a:p>
          <a:p>
            <a:r>
              <a:rPr lang="en-GB" sz="3600" dirty="0"/>
              <a:t>Bad shoes &amp; foot health can ruin it all!</a:t>
            </a:r>
          </a:p>
          <a:p>
            <a:r>
              <a:rPr lang="en-GB" sz="3600" dirty="0"/>
              <a:t>Sex –  it happens, but privacy is limited &amp; everyone is filthy. </a:t>
            </a:r>
            <a:r>
              <a:rPr lang="en-US" sz="3600" dirty="0"/>
              <a:t>Sort out contraception and always carry a condom.</a:t>
            </a:r>
          </a:p>
          <a:p>
            <a:r>
              <a:rPr lang="en-US" sz="3600" dirty="0"/>
              <a:t>You need to stick to your routine if you are on the contraceptive pill.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04001" y="908720"/>
            <a:ext cx="4495801" cy="6439988"/>
          </a:xfrm>
        </p:spPr>
        <p:txBody>
          <a:bodyPr>
            <a:normAutofit fontScale="47500" lnSpcReduction="20000"/>
          </a:bodyPr>
          <a:lstStyle/>
          <a:p>
            <a:r>
              <a:rPr lang="en-GB" sz="3600" dirty="0"/>
              <a:t>White t-shirts don’t stay white.</a:t>
            </a:r>
          </a:p>
          <a:p>
            <a:r>
              <a:rPr lang="en-GB" sz="3600" dirty="0"/>
              <a:t>Washing is hygienic but optional</a:t>
            </a:r>
          </a:p>
          <a:p>
            <a:r>
              <a:rPr lang="en-GB" sz="3600" dirty="0"/>
              <a:t>Sun burn hurts</a:t>
            </a:r>
          </a:p>
          <a:p>
            <a:r>
              <a:rPr lang="en-GB" sz="3600" dirty="0"/>
              <a:t>It gets cold at night</a:t>
            </a:r>
          </a:p>
          <a:p>
            <a:r>
              <a:rPr lang="en-GB" sz="3600" dirty="0"/>
              <a:t>The mobile phone thing</a:t>
            </a:r>
          </a:p>
          <a:p>
            <a:r>
              <a:rPr lang="en-GB" sz="3600" dirty="0"/>
              <a:t>Stay in touch or don’t stay in touch with home but make sure its AGREED.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Make decisions when you are sober</a:t>
            </a:r>
          </a:p>
          <a:p>
            <a:pPr marL="342900" lvl="1" indent="-342900">
              <a:buFont typeface="Arial"/>
              <a:buChar char="•"/>
            </a:pPr>
            <a:r>
              <a:rPr lang="en-GB" sz="3600" dirty="0"/>
              <a:t>Try to know what you are getting and where it comes from</a:t>
            </a:r>
            <a:endParaRPr lang="en-US" sz="3600" dirty="0"/>
          </a:p>
          <a:p>
            <a:pPr marL="342900" lvl="1" indent="-342900">
              <a:buFont typeface="Arial"/>
              <a:buChar char="•"/>
            </a:pPr>
            <a:r>
              <a:rPr lang="en-GB" sz="3600" dirty="0"/>
              <a:t>Know the risks and make informed choices</a:t>
            </a:r>
          </a:p>
          <a:p>
            <a:pPr marL="342900" lvl="1" indent="-342900">
              <a:buFont typeface="Arial"/>
              <a:buChar char="•"/>
            </a:pPr>
            <a:r>
              <a:rPr lang="en-GB" sz="3600" dirty="0"/>
              <a:t>Safe environment for your head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Never isolate yourself when drinking/ taking drugs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Don’t let friends go off alone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Being tired makes you emotional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Know when to ask for help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Trust the stewards and police want to help you not to get you in trouble. 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Your friends are your safety net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Don’t be a bystander</a:t>
            </a:r>
          </a:p>
          <a:p>
            <a:pPr marL="342900" lvl="1" indent="-342900">
              <a:buFont typeface="Arial"/>
              <a:buChar char="•"/>
            </a:pPr>
            <a:r>
              <a:rPr lang="en-US" sz="3600" dirty="0"/>
              <a:t>Step up and help others. Even if you don’t know them!!!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9261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355" y="1351710"/>
            <a:ext cx="8807289" cy="339301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7200" dirty="0"/>
              <a:t>Ask for help when you need it!!!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184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584" y="5250656"/>
            <a:ext cx="1607344" cy="1607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610" y="3155676"/>
            <a:ext cx="4219613" cy="2215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315" y="88809"/>
            <a:ext cx="2221706" cy="11572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836" y="1947456"/>
            <a:ext cx="2214563" cy="11644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09" y="58350"/>
            <a:ext cx="1628775" cy="1578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3070" y="29718"/>
            <a:ext cx="1256308" cy="11777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605" y="5495151"/>
            <a:ext cx="7546481" cy="1287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18" y="3218274"/>
            <a:ext cx="2579882" cy="1390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4CFD68-7656-44CD-B4BF-EA85ECF777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53431" y="43632"/>
            <a:ext cx="3723637" cy="1883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DB118B-8905-45F8-B743-1AE3CE21CE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909" y="1720567"/>
            <a:ext cx="2800350" cy="1628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17293" y="1435345"/>
            <a:ext cx="2286000" cy="4057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94B794-AB79-4F9D-B26A-A3E97FF36A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3475" y="1677205"/>
            <a:ext cx="1390893" cy="1390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9C4B91-9C7E-4BC3-9102-D710C4F3658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69784" b="87484"/>
          <a:stretch/>
        </p:blipFill>
        <p:spPr>
          <a:xfrm>
            <a:off x="59909" y="4733345"/>
            <a:ext cx="2539997" cy="649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9612" y="3080650"/>
            <a:ext cx="1428750" cy="9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53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Amy Forbes-Robertson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GB" dirty="0">
                <a:hlinkClick r:id="rId2"/>
              </a:rPr>
              <a:t>www.ithappens.education</a:t>
            </a:r>
            <a:endParaRPr lang="en-GB" dirty="0"/>
          </a:p>
          <a:p>
            <a:pPr marL="0" indent="0" algn="ctr">
              <a:buNone/>
            </a:pPr>
            <a:r>
              <a:rPr lang="en-GB" dirty="0" err="1">
                <a:hlinkClick r:id="rId3"/>
              </a:rPr>
              <a:t>amy@ithappens.education</a:t>
            </a: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hlinkClick r:id="rId4"/>
              </a:rPr>
              <a:t>alex@alexandrafryer.com</a:t>
            </a:r>
            <a:endParaRPr lang="en-GB" dirty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1CFFBA-C052-4737-8847-1C9C849364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850" b="28571"/>
          <a:stretch/>
        </p:blipFill>
        <p:spPr>
          <a:xfrm>
            <a:off x="539552" y="2852936"/>
            <a:ext cx="8207926" cy="357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54AB90DF-3828-4382-9659-81A92982E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300"/>
          <a:stretch/>
        </p:blipFill>
        <p:spPr>
          <a:xfrm>
            <a:off x="1038784" y="1423182"/>
            <a:ext cx="7066433" cy="2733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41C4C0-B73B-4C2C-B69F-76E74415A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390" y="4896426"/>
            <a:ext cx="1848321" cy="962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52F0DB-14D0-4EB5-AFD0-42CB025E8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114" y="4594774"/>
            <a:ext cx="1578769" cy="126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8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5FAE7-963F-4A6E-A58F-72C6998F91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DD2ED-613A-4F3B-B532-8E7AD8FF1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0921"/>
            <a:ext cx="9144000" cy="422315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18A1370-5C5E-444C-B644-5141A23937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79236D-CB41-4B84-A097-A7FFEF570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1005" y="13767"/>
            <a:ext cx="6040382" cy="2392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F1AB8F-2FE0-4F7B-A5CE-C7BC49FD2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191" y="8123"/>
            <a:ext cx="6132694" cy="7549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6AB262-BF6A-47A6-AC50-D879B419D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1097" y="2214419"/>
            <a:ext cx="7402286" cy="955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4CF660-C063-43D7-8556-6D643713D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005" y="3213157"/>
            <a:ext cx="4904532" cy="12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49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4883" y="54873"/>
            <a:ext cx="10189924" cy="1143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Which Festival?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28" y="1022508"/>
            <a:ext cx="4877458" cy="325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65" y="3278688"/>
            <a:ext cx="59055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94" y="1022508"/>
            <a:ext cx="3231259" cy="21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65" y="4366515"/>
            <a:ext cx="2797722" cy="209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519" y="1022508"/>
            <a:ext cx="4555199" cy="2256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8641" y="4215139"/>
            <a:ext cx="3376592" cy="22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52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63" t="30738" r="994" b="35205"/>
          <a:stretch/>
        </p:blipFill>
        <p:spPr>
          <a:xfrm>
            <a:off x="0" y="180249"/>
            <a:ext cx="6113418" cy="1541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486" t="29228" r="17063" b="50354"/>
          <a:stretch/>
        </p:blipFill>
        <p:spPr>
          <a:xfrm>
            <a:off x="-24589" y="1710772"/>
            <a:ext cx="9036424" cy="1493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4328" t="8019" r="31050" b="58656"/>
          <a:stretch/>
        </p:blipFill>
        <p:spPr>
          <a:xfrm>
            <a:off x="3918858" y="3157322"/>
            <a:ext cx="4493623" cy="15414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4667" t="8587" r="36057" b="17500"/>
          <a:stretch/>
        </p:blipFill>
        <p:spPr>
          <a:xfrm>
            <a:off x="0" y="3503267"/>
            <a:ext cx="3918858" cy="33049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15445" t="44563" r="36006" b="31273"/>
          <a:stretch/>
        </p:blipFill>
        <p:spPr>
          <a:xfrm>
            <a:off x="5168416" y="5720990"/>
            <a:ext cx="4071303" cy="11392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1325" t="52541" r="29150" b="29471"/>
          <a:stretch/>
        </p:blipFill>
        <p:spPr>
          <a:xfrm>
            <a:off x="3660675" y="4640078"/>
            <a:ext cx="5579044" cy="11392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EF9054-D23C-4648-8CD5-0355A5ECE870}"/>
              </a:ext>
            </a:extLst>
          </p:cNvPr>
          <p:cNvSpPr txBox="1"/>
          <p:nvPr/>
        </p:nvSpPr>
        <p:spPr>
          <a:xfrm>
            <a:off x="6085925" y="180249"/>
            <a:ext cx="30580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 headline?</a:t>
            </a:r>
          </a:p>
        </p:txBody>
      </p:sp>
    </p:spTree>
    <p:extLst>
      <p:ext uri="{BB962C8B-B14F-4D97-AF65-F5344CB8AC3E}">
        <p14:creationId xmlns:p14="http://schemas.microsoft.com/office/powerpoint/2010/main" val="3247862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CDE54-039A-466C-ABCF-5BA8B0E58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BE PROACTIVE = Do the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50082-C71D-48E2-8C85-A1BCF3A21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D2E174-9D4D-498B-B1E4-39887299A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1"/>
          <a:stretch/>
        </p:blipFill>
        <p:spPr>
          <a:xfrm>
            <a:off x="0" y="1538763"/>
            <a:ext cx="9144000" cy="464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73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6CA7E-490E-4B0F-94EC-9130D678D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There is so much info available…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EA45A-EE08-4048-BD28-CFAC2DCF5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881522-DF1B-4940-8E2D-DCE94DA3E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10"/>
          <a:stretch/>
        </p:blipFill>
        <p:spPr>
          <a:xfrm>
            <a:off x="0" y="1417638"/>
            <a:ext cx="914400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95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2C51-4213-47A4-94FD-D5CCCC5B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Keeping you safe is becoming a big priority…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6C363-EF65-4FF8-8213-2C5343C24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Festival Safe - </a:t>
            </a:r>
            <a:r>
              <a:rPr lang="en-GB" u="sng" dirty="0">
                <a:hlinkClick r:id="rId2"/>
              </a:rPr>
              <a:t>https://www.festivalsafe.com/</a:t>
            </a:r>
            <a:r>
              <a:rPr lang="en-GB" dirty="0"/>
              <a:t> 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Safer Spaces </a:t>
            </a:r>
            <a:r>
              <a:rPr lang="en-GB" u="sng" dirty="0">
                <a:hlinkClick r:id="rId3"/>
              </a:rPr>
              <a:t>http://aiforg.com/aifs-safer-spaces-at-festivals-campaign/</a:t>
            </a:r>
            <a:r>
              <a:rPr lang="en-GB" dirty="0"/>
              <a:t> or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 good night out </a:t>
            </a:r>
            <a:r>
              <a:rPr lang="en-GB" u="sng" dirty="0">
                <a:hlinkClick r:id="rId4"/>
              </a:rPr>
              <a:t>http://www.goodnightoutcampaign.org/</a:t>
            </a:r>
            <a:r>
              <a:rPr lang="en-GB" dirty="0"/>
              <a:t> or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 Safer Gigs for Women </a:t>
            </a:r>
            <a:r>
              <a:rPr lang="en-GB" u="sng" dirty="0">
                <a:hlinkClick r:id="rId5"/>
              </a:rPr>
              <a:t>https://sgfw.org.uk/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774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CD16-8F1E-4B10-AF62-6E98DF67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80E79B0-1D07-4323-A161-EBDF4670F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2758" y="3563365"/>
            <a:ext cx="2878484" cy="3137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82513-AC0D-442E-99FC-2D01ACADA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922" y="37242"/>
            <a:ext cx="6380900" cy="344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38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Pixel">
      <a:dk1>
        <a:srgbClr val="FFFFFF"/>
      </a:dk1>
      <a:lt1>
        <a:srgbClr val="103154"/>
      </a:lt1>
      <a:dk2>
        <a:srgbClr val="0096FF"/>
      </a:dk2>
      <a:lt2>
        <a:srgbClr val="87FD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Default Design">
  <a:themeElements>
    <a:clrScheme name="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sng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Pixel">
      <a:dk1>
        <a:srgbClr val="FFFFFF"/>
      </a:dk1>
      <a:lt1>
        <a:srgbClr val="103154"/>
      </a:lt1>
      <a:dk2>
        <a:srgbClr val="0096FF"/>
      </a:dk2>
      <a:lt2>
        <a:srgbClr val="87FDFF"/>
      </a:lt2>
      <a:accent1>
        <a:srgbClr val="FF7F01"/>
      </a:accent1>
      <a:accent2>
        <a:srgbClr val="F1B015"/>
      </a:accent2>
      <a:accent3>
        <a:srgbClr val="FBEC85"/>
      </a:accent3>
      <a:accent4>
        <a:srgbClr val="D2C2F1"/>
      </a:accent4>
      <a:accent5>
        <a:srgbClr val="DA5AF4"/>
      </a:accent5>
      <a:accent6>
        <a:srgbClr val="9D09D1"/>
      </a:accent6>
      <a:hlink>
        <a:srgbClr val="1286C9"/>
      </a:hlink>
      <a:folHlink>
        <a:srgbClr val="A8C2E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01E0C7FA741D4CBE1A205C946D7EEB" ma:contentTypeVersion="12" ma:contentTypeDescription="Create a new document." ma:contentTypeScope="" ma:versionID="cca66cfb039bf7f2a3908f637c2d58f8">
  <xsd:schema xmlns:xsd="http://www.w3.org/2001/XMLSchema" xmlns:xs="http://www.w3.org/2001/XMLSchema" xmlns:p="http://schemas.microsoft.com/office/2006/metadata/properties" xmlns:ns1="http://schemas.microsoft.com/sharepoint/v3" xmlns:ns2="44e14532-a849-432a-a37e-083b1735e337" xmlns:ns3="c6329e39-6fd0-445e-9e6d-0d5c11cccd94" targetNamespace="http://schemas.microsoft.com/office/2006/metadata/properties" ma:root="true" ma:fieldsID="157cdb61aa03ff67efb1317ae4d80c07" ns1:_="" ns2:_="" ns3:_="">
    <xsd:import namespace="http://schemas.microsoft.com/sharepoint/v3"/>
    <xsd:import namespace="44e14532-a849-432a-a37e-083b1735e337"/>
    <xsd:import namespace="c6329e39-6fd0-445e-9e6d-0d5c11cccd9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e14532-a849-432a-a37e-083b1735e33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329e39-6fd0-445e-9e6d-0d5c11cccd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3F94950-D8EA-48A4-9E28-1E06EF4452B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370EC517-43DA-413F-8CAF-A656EFF4B34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3446B2-8076-452B-AF61-44578A71AC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4e14532-a849-432a-a37e-083b1735e337"/>
    <ds:schemaRef ds:uri="c6329e39-6fd0-445e-9e6d-0d5c11cccd9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420</Words>
  <Application>Microsoft Office PowerPoint</Application>
  <PresentationFormat>On-screen Show (4:3)</PresentationFormat>
  <Paragraphs>65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Theme</vt:lpstr>
      <vt:lpstr>3_Office Theme</vt:lpstr>
      <vt:lpstr>1_Default Design</vt:lpstr>
      <vt:lpstr>2_Office Theme</vt:lpstr>
      <vt:lpstr>   </vt:lpstr>
      <vt:lpstr>PowerPoint Presentation</vt:lpstr>
      <vt:lpstr>PowerPoint Presentation</vt:lpstr>
      <vt:lpstr>Which Festival?</vt:lpstr>
      <vt:lpstr>PowerPoint Presentation</vt:lpstr>
      <vt:lpstr>BE PROACTIVE = Do the research</vt:lpstr>
      <vt:lpstr>There is so much info available…</vt:lpstr>
      <vt:lpstr>Keeping you safe is becoming a big priority…</vt:lpstr>
      <vt:lpstr>PowerPoint Presentation</vt:lpstr>
      <vt:lpstr>https://www.youtube.com/watch?v=pZwvrxVavnQ </vt:lpstr>
      <vt:lpstr>PowerPoint Presentation</vt:lpstr>
      <vt:lpstr>Boomtown Harm Reduction</vt:lpstr>
      <vt:lpstr>Festival Survival Guide</vt:lpstr>
      <vt:lpstr>PowerPoint Presentation</vt:lpstr>
      <vt:lpstr>PowerPoint Presentation</vt:lpstr>
      <vt:lpstr>Amy Forbes-Robertson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roopert</dc:creator>
  <cp:lastModifiedBy>Amanda Whybro</cp:lastModifiedBy>
  <cp:revision>146</cp:revision>
  <dcterms:created xsi:type="dcterms:W3CDTF">2016-01-18T19:32:10Z</dcterms:created>
  <dcterms:modified xsi:type="dcterms:W3CDTF">2021-05-12T20:27:00Z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0x010100E101E0C7FA741D4CBE1A205C946D7EEB</vt:lpwstr>
  </property>
  <property fmtid="{D5CDD505-2E9C-101B-9397-08002B2CF9AE}" pid="3" name="Order">
    <vt:r8>169012800</vt:r8>
  </property>
</Properties>
</file>